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5"/>
  </p:notesMasterIdLst>
  <p:handoutMasterIdLst>
    <p:handoutMasterId r:id="rId56"/>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17" r:id="rId35"/>
    <p:sldId id="302" r:id="rId36"/>
    <p:sldId id="314" r:id="rId37"/>
    <p:sldId id="336" r:id="rId38"/>
    <p:sldId id="335" r:id="rId39"/>
    <p:sldId id="292" r:id="rId40"/>
    <p:sldId id="306" r:id="rId41"/>
    <p:sldId id="338" r:id="rId42"/>
    <p:sldId id="293" r:id="rId43"/>
    <p:sldId id="303" r:id="rId44"/>
    <p:sldId id="307" r:id="rId45"/>
    <p:sldId id="308" r:id="rId46"/>
    <p:sldId id="326" r:id="rId47"/>
    <p:sldId id="325" r:id="rId48"/>
    <p:sldId id="294" r:id="rId49"/>
    <p:sldId id="316" r:id="rId50"/>
    <p:sldId id="319" r:id="rId51"/>
    <p:sldId id="320" r:id="rId52"/>
    <p:sldId id="340" r:id="rId53"/>
    <p:sldId id="282"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Palatino Linotype" panose="02040502050505030304" pitchFamily="18"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Source Sans Pro Bold" panose="020B0703030403020204" pitchFamily="34" charset="0"/>
      <p:bold r:id="rId69"/>
      <p:italic r:id="rId70"/>
      <p:boldItalic r:id="rId71"/>
    </p:embeddedFont>
    <p:embeddedFont>
      <p:font typeface="Source Serif Pro" panose="02040603050405020204" pitchFamily="18" charset="0"/>
      <p:regular r:id="rId72"/>
      <p:bold r:id="rId73"/>
      <p:italic r:id="rId74"/>
      <p:boldItalic r:id="rId7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588" y="96"/>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chatbot that </a:t>
          </a:r>
          <a:r>
            <a:rPr lang="en-ID" b="0"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chatbot that </a:t>
          </a:r>
          <a:r>
            <a:rPr lang="en-ID" sz="2000" b="0"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7/16/2023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16/07/2023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16.07.2023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latin typeface="Arial" panose="020B0604020202020204" pitchFamily="34" charset="0"/>
                <a:cs typeface="Arial" panose="020B0604020202020204" pitchFamily="34" charset="0"/>
              </a:rPr>
              <a:t>DF = Degree of Freedom </a:t>
            </a:r>
            <a:r>
              <a:rPr lang="en-ID" sz="1600" dirty="0">
                <a:solidFill>
                  <a:srgbClr val="252525"/>
                </a:solidFill>
                <a:effectLs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2389924791"/>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993</TotalTime>
  <Words>4674</Words>
  <Application>Microsoft Office PowerPoint</Application>
  <PresentationFormat>Widescreen</PresentationFormat>
  <Paragraphs>537</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Palatino Linotype</vt:lpstr>
      <vt:lpstr>Wingdings</vt:lpstr>
      <vt:lpstr>Symbol</vt:lpstr>
      <vt:lpstr>Arial</vt:lpstr>
      <vt:lpstr>Source Sans Pro</vt:lpstr>
      <vt:lpstr>Source Sans Pro Bold</vt:lpstr>
      <vt:lpstr>Source Serif Pro</vt:lpstr>
      <vt:lpstr>Calibri</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412</cp:revision>
  <dcterms:created xsi:type="dcterms:W3CDTF">2021-05-18T13:01:34Z</dcterms:created>
  <dcterms:modified xsi:type="dcterms:W3CDTF">2023-07-16T10:42:23Z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